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26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沙理" userId="cf1d20505f6968b9" providerId="LiveId" clId="{E6541EEB-4E53-45FB-B173-2F791E84C13F}"/>
    <pc:docChg chg="undo redo custSel addSld delSld modSld">
      <pc:chgData name="沙理" userId="cf1d20505f6968b9" providerId="LiveId" clId="{E6541EEB-4E53-45FB-B173-2F791E84C13F}" dt="2023-09-06T23:07:35.900" v="1218" actId="113"/>
      <pc:docMkLst>
        <pc:docMk/>
      </pc:docMkLst>
      <pc:sldChg chg="addSp modSp del mod">
        <pc:chgData name="沙理" userId="cf1d20505f6968b9" providerId="LiveId" clId="{E6541EEB-4E53-45FB-B173-2F791E84C13F}" dt="2023-09-06T11:21:57.995" v="1000" actId="2696"/>
        <pc:sldMkLst>
          <pc:docMk/>
          <pc:sldMk cId="3029371782" sldId="256"/>
        </pc:sldMkLst>
        <pc:spChg chg="mod">
          <ac:chgData name="沙理" userId="cf1d20505f6968b9" providerId="LiveId" clId="{E6541EEB-4E53-45FB-B173-2F791E84C13F}" dt="2023-09-06T06:32:00.740" v="249" actId="20577"/>
          <ac:spMkLst>
            <pc:docMk/>
            <pc:sldMk cId="3029371782" sldId="256"/>
            <ac:spMk id="7" creationId="{00000000-0000-0000-0000-000000000000}"/>
          </ac:spMkLst>
        </pc:spChg>
        <pc:spChg chg="mod">
          <ac:chgData name="沙理" userId="cf1d20505f6968b9" providerId="LiveId" clId="{E6541EEB-4E53-45FB-B173-2F791E84C13F}" dt="2023-09-06T06:31:14.166" v="243" actId="20577"/>
          <ac:spMkLst>
            <pc:docMk/>
            <pc:sldMk cId="3029371782" sldId="256"/>
            <ac:spMk id="8" creationId="{00000000-0000-0000-0000-000000000000}"/>
          </ac:spMkLst>
        </pc:spChg>
        <pc:spChg chg="add mod">
          <ac:chgData name="沙理" userId="cf1d20505f6968b9" providerId="LiveId" clId="{E6541EEB-4E53-45FB-B173-2F791E84C13F}" dt="2023-09-05T13:14:33.715" v="201" actId="20577"/>
          <ac:spMkLst>
            <pc:docMk/>
            <pc:sldMk cId="3029371782" sldId="256"/>
            <ac:spMk id="11" creationId="{E8962D21-C4B2-4A79-0CCA-16D95BA81673}"/>
          </ac:spMkLst>
        </pc:spChg>
        <pc:spChg chg="add mod">
          <ac:chgData name="沙理" userId="cf1d20505f6968b9" providerId="LiveId" clId="{E6541EEB-4E53-45FB-B173-2F791E84C13F}" dt="2023-09-05T13:14:25.173" v="197" actId="1076"/>
          <ac:spMkLst>
            <pc:docMk/>
            <pc:sldMk cId="3029371782" sldId="256"/>
            <ac:spMk id="12" creationId="{329056E5-691B-9419-A03F-E00F7D34E2C5}"/>
          </ac:spMkLst>
        </pc:spChg>
        <pc:picChg chg="add mod">
          <ac:chgData name="沙理" userId="cf1d20505f6968b9" providerId="LiveId" clId="{E6541EEB-4E53-45FB-B173-2F791E84C13F}" dt="2023-09-05T13:06:55.460" v="8"/>
          <ac:picMkLst>
            <pc:docMk/>
            <pc:sldMk cId="3029371782" sldId="256"/>
            <ac:picMk id="3" creationId="{A5C072D9-43F8-9549-57BA-E6F904880B00}"/>
          </ac:picMkLst>
        </pc:picChg>
        <pc:picChg chg="mod modCrop">
          <ac:chgData name="沙理" userId="cf1d20505f6968b9" providerId="LiveId" clId="{E6541EEB-4E53-45FB-B173-2F791E84C13F}" dt="2023-09-06T06:30:01.088" v="208" actId="14100"/>
          <ac:picMkLst>
            <pc:docMk/>
            <pc:sldMk cId="3029371782" sldId="256"/>
            <ac:picMk id="4" creationId="{00000000-0000-0000-0000-000000000000}"/>
          </ac:picMkLst>
        </pc:picChg>
        <pc:picChg chg="add mod">
          <ac:chgData name="沙理" userId="cf1d20505f6968b9" providerId="LiveId" clId="{E6541EEB-4E53-45FB-B173-2F791E84C13F}" dt="2023-09-05T13:08:26.829" v="12" actId="1076"/>
          <ac:picMkLst>
            <pc:docMk/>
            <pc:sldMk cId="3029371782" sldId="256"/>
            <ac:picMk id="9" creationId="{AF39AC51-D4AD-D124-B900-37517B70FB5C}"/>
          </ac:picMkLst>
        </pc:picChg>
        <pc:picChg chg="add mod">
          <ac:chgData name="沙理" userId="cf1d20505f6968b9" providerId="LiveId" clId="{E6541EEB-4E53-45FB-B173-2F791E84C13F}" dt="2023-09-05T13:08:56.496" v="16" actId="14100"/>
          <ac:picMkLst>
            <pc:docMk/>
            <pc:sldMk cId="3029371782" sldId="256"/>
            <ac:picMk id="10" creationId="{FD9B6A77-479E-7CFA-D232-81D2E24AF85E}"/>
          </ac:picMkLst>
        </pc:picChg>
      </pc:sldChg>
      <pc:sldChg chg="new del">
        <pc:chgData name="沙理" userId="cf1d20505f6968b9" providerId="LiveId" clId="{E6541EEB-4E53-45FB-B173-2F791E84C13F}" dt="2023-09-06T11:22:00.121" v="1001" actId="2696"/>
        <pc:sldMkLst>
          <pc:docMk/>
          <pc:sldMk cId="1781127248" sldId="257"/>
        </pc:sldMkLst>
      </pc:sldChg>
      <pc:sldChg chg="del">
        <pc:chgData name="沙理" userId="cf1d20505f6968b9" providerId="LiveId" clId="{E6541EEB-4E53-45FB-B173-2F791E84C13F}" dt="2023-09-05T13:04:55.139" v="4" actId="2696"/>
        <pc:sldMkLst>
          <pc:docMk/>
          <pc:sldMk cId="2314998973" sldId="257"/>
        </pc:sldMkLst>
      </pc:sldChg>
      <pc:sldChg chg="addSp delSp modSp add mod">
        <pc:chgData name="沙理" userId="cf1d20505f6968b9" providerId="LiveId" clId="{E6541EEB-4E53-45FB-B173-2F791E84C13F}" dt="2023-09-06T23:07:35.900" v="1218" actId="113"/>
        <pc:sldMkLst>
          <pc:docMk/>
          <pc:sldMk cId="1810935711" sldId="258"/>
        </pc:sldMkLst>
        <pc:spChg chg="mod">
          <ac:chgData name="沙理" userId="cf1d20505f6968b9" providerId="LiveId" clId="{E6541EEB-4E53-45FB-B173-2F791E84C13F}" dt="2023-09-06T11:32:14.583" v="1130" actId="113"/>
          <ac:spMkLst>
            <pc:docMk/>
            <pc:sldMk cId="1810935711" sldId="258"/>
            <ac:spMk id="2" creationId="{00000000-0000-0000-0000-000000000000}"/>
          </ac:spMkLst>
        </pc:spChg>
        <pc:spChg chg="add mod ord">
          <ac:chgData name="沙理" userId="cf1d20505f6968b9" providerId="LiveId" clId="{E6541EEB-4E53-45FB-B173-2F791E84C13F}" dt="2023-09-06T07:14:29.131" v="995" actId="1076"/>
          <ac:spMkLst>
            <pc:docMk/>
            <pc:sldMk cId="1810935711" sldId="258"/>
            <ac:spMk id="3" creationId="{3D20C87D-9D4C-DB18-5385-928DB2796F23}"/>
          </ac:spMkLst>
        </pc:spChg>
        <pc:spChg chg="mod">
          <ac:chgData name="沙理" userId="cf1d20505f6968b9" providerId="LiveId" clId="{E6541EEB-4E53-45FB-B173-2F791E84C13F}" dt="2023-09-06T11:31:15.628" v="1118" actId="1076"/>
          <ac:spMkLst>
            <pc:docMk/>
            <pc:sldMk cId="1810935711" sldId="258"/>
            <ac:spMk id="5" creationId="{00000000-0000-0000-0000-000000000000}"/>
          </ac:spMkLst>
        </pc:spChg>
        <pc:spChg chg="mod">
          <ac:chgData name="沙理" userId="cf1d20505f6968b9" providerId="LiveId" clId="{E6541EEB-4E53-45FB-B173-2F791E84C13F}" dt="2023-09-06T23:07:35.900" v="1218" actId="113"/>
          <ac:spMkLst>
            <pc:docMk/>
            <pc:sldMk cId="1810935711" sldId="258"/>
            <ac:spMk id="6" creationId="{00000000-0000-0000-0000-000000000000}"/>
          </ac:spMkLst>
        </pc:spChg>
        <pc:spChg chg="mod">
          <ac:chgData name="沙理" userId="cf1d20505f6968b9" providerId="LiveId" clId="{E6541EEB-4E53-45FB-B173-2F791E84C13F}" dt="2023-09-06T07:16:00.741" v="999" actId="13926"/>
          <ac:spMkLst>
            <pc:docMk/>
            <pc:sldMk cId="1810935711" sldId="258"/>
            <ac:spMk id="7" creationId="{00000000-0000-0000-0000-000000000000}"/>
          </ac:spMkLst>
        </pc:spChg>
        <pc:spChg chg="mod">
          <ac:chgData name="沙理" userId="cf1d20505f6968b9" providerId="LiveId" clId="{E6541EEB-4E53-45FB-B173-2F791E84C13F}" dt="2023-09-06T23:07:17.252" v="1216" actId="113"/>
          <ac:spMkLst>
            <pc:docMk/>
            <pc:sldMk cId="1810935711" sldId="258"/>
            <ac:spMk id="11" creationId="{E8962D21-C4B2-4A79-0CCA-16D95BA81673}"/>
          </ac:spMkLst>
        </pc:spChg>
        <pc:spChg chg="mod">
          <ac:chgData name="沙理" userId="cf1d20505f6968b9" providerId="LiveId" clId="{E6541EEB-4E53-45FB-B173-2F791E84C13F}" dt="2023-09-06T11:29:12.421" v="1067" actId="1076"/>
          <ac:spMkLst>
            <pc:docMk/>
            <pc:sldMk cId="1810935711" sldId="258"/>
            <ac:spMk id="12" creationId="{329056E5-691B-9419-A03F-E00F7D34E2C5}"/>
          </ac:spMkLst>
        </pc:spChg>
        <pc:spChg chg="add mod">
          <ac:chgData name="沙理" userId="cf1d20505f6968b9" providerId="LiveId" clId="{E6541EEB-4E53-45FB-B173-2F791E84C13F}" dt="2023-09-06T23:03:20.643" v="1138" actId="20577"/>
          <ac:spMkLst>
            <pc:docMk/>
            <pc:sldMk cId="1810935711" sldId="258"/>
            <ac:spMk id="13" creationId="{0E86EDA6-AC17-9E32-1150-34582D348150}"/>
          </ac:spMkLst>
        </pc:spChg>
        <pc:spChg chg="add del mod">
          <ac:chgData name="沙理" userId="cf1d20505f6968b9" providerId="LiveId" clId="{E6541EEB-4E53-45FB-B173-2F791E84C13F}" dt="2023-09-06T06:45:08.512" v="369" actId="478"/>
          <ac:spMkLst>
            <pc:docMk/>
            <pc:sldMk cId="1810935711" sldId="258"/>
            <ac:spMk id="13" creationId="{B838CFC3-0001-FA84-46AF-E060FAE699C1}"/>
          </ac:spMkLst>
        </pc:spChg>
        <pc:picChg chg="mod ord modCrop">
          <ac:chgData name="沙理" userId="cf1d20505f6968b9" providerId="LiveId" clId="{E6541EEB-4E53-45FB-B173-2F791E84C13F}" dt="2023-09-06T07:09:00.781" v="940" actId="14100"/>
          <ac:picMkLst>
            <pc:docMk/>
            <pc:sldMk cId="1810935711" sldId="258"/>
            <ac:picMk id="4" creationId="{00000000-0000-0000-0000-000000000000}"/>
          </ac:picMkLst>
        </pc:picChg>
        <pc:picChg chg="mod">
          <ac:chgData name="沙理" userId="cf1d20505f6968b9" providerId="LiveId" clId="{E6541EEB-4E53-45FB-B173-2F791E84C13F}" dt="2023-09-06T11:29:00.913" v="1066" actId="14100"/>
          <ac:picMkLst>
            <pc:docMk/>
            <pc:sldMk cId="1810935711" sldId="258"/>
            <ac:picMk id="9" creationId="{AF39AC51-D4AD-D124-B900-37517B70FB5C}"/>
          </ac:picMkLst>
        </pc:picChg>
        <pc:picChg chg="mod">
          <ac:chgData name="沙理" userId="cf1d20505f6968b9" providerId="LiveId" clId="{E6541EEB-4E53-45FB-B173-2F791E84C13F}" dt="2023-09-06T11:24:40.017" v="1010" actId="1076"/>
          <ac:picMkLst>
            <pc:docMk/>
            <pc:sldMk cId="1810935711" sldId="258"/>
            <ac:picMk id="10" creationId="{FD9B6A77-479E-7CFA-D232-81D2E24AF85E}"/>
          </ac:picMkLst>
        </pc:picChg>
        <pc:picChg chg="add mod">
          <ac:chgData name="沙理" userId="cf1d20505f6968b9" providerId="LiveId" clId="{E6541EEB-4E53-45FB-B173-2F791E84C13F}" dt="2023-09-06T07:15:11.591" v="997" actId="1076"/>
          <ac:picMkLst>
            <pc:docMk/>
            <pc:sldMk cId="1810935711" sldId="258"/>
            <ac:picMk id="15" creationId="{EC1E7965-5F3D-FA64-609F-34C3F7D78CD3}"/>
          </ac:picMkLst>
        </pc:picChg>
      </pc:sldChg>
      <pc:sldChg chg="del">
        <pc:chgData name="沙理" userId="cf1d20505f6968b9" providerId="LiveId" clId="{E6541EEB-4E53-45FB-B173-2F791E84C13F}" dt="2023-09-05T13:04:38.914" v="0" actId="2696"/>
        <pc:sldMkLst>
          <pc:docMk/>
          <pc:sldMk cId="3040571913" sldId="258"/>
        </pc:sldMkLst>
      </pc:sldChg>
      <pc:sldChg chg="del">
        <pc:chgData name="沙理" userId="cf1d20505f6968b9" providerId="LiveId" clId="{E6541EEB-4E53-45FB-B173-2F791E84C13F}" dt="2023-09-05T13:04:40.742" v="1" actId="2696"/>
        <pc:sldMkLst>
          <pc:docMk/>
          <pc:sldMk cId="3921864161" sldId="259"/>
        </pc:sldMkLst>
      </pc:sldChg>
      <pc:sldChg chg="del">
        <pc:chgData name="沙理" userId="cf1d20505f6968b9" providerId="LiveId" clId="{E6541EEB-4E53-45FB-B173-2F791E84C13F}" dt="2023-09-05T13:04:48.438" v="2" actId="2696"/>
        <pc:sldMkLst>
          <pc:docMk/>
          <pc:sldMk cId="354301024" sldId="260"/>
        </pc:sldMkLst>
      </pc:sldChg>
      <pc:sldChg chg="del">
        <pc:chgData name="沙理" userId="cf1d20505f6968b9" providerId="LiveId" clId="{E6541EEB-4E53-45FB-B173-2F791E84C13F}" dt="2023-09-05T13:04:53.422" v="3" actId="2696"/>
        <pc:sldMkLst>
          <pc:docMk/>
          <pc:sldMk cId="395577447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268943" y="6661652"/>
            <a:ext cx="3859304" cy="1498482"/>
          </a:xfrm>
        </p:spPr>
        <p:txBody>
          <a:bodyPr>
            <a:noAutofit/>
          </a:bodyPr>
          <a:lstStyle>
            <a:lvl1pPr marL="0" indent="0">
              <a:buNone/>
              <a:defRPr sz="5200">
                <a:solidFill>
                  <a:srgbClr val="FFFF00"/>
                </a:solidFill>
                <a:latin typeface="HG行書体" panose="03000609000000000000" pitchFamily="65" charset="-128"/>
                <a:ea typeface="HG行書体" panose="03000609000000000000" pitchFamily="65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en-US" altLang="ja-JP" dirty="0"/>
              <a:t>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</a:t>
            </a:r>
            <a:r>
              <a:rPr kumimoji="1" lang="ja-JP" altLang="en-US" dirty="0"/>
              <a:t>日・</a:t>
            </a:r>
            <a:r>
              <a:rPr kumimoji="1" lang="en-US" altLang="ja-JP" dirty="0"/>
              <a:t>0</a:t>
            </a:r>
            <a:r>
              <a:rPr kumimoji="1" lang="ja-JP" altLang="en-US" dirty="0"/>
              <a:t>日○○○公園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268941" y="8276502"/>
            <a:ext cx="3859305" cy="1445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HG行書体" panose="03000609000000000000" pitchFamily="65" charset="-128"/>
                <a:ea typeface="HG行書体" panose="03000609000000000000" pitchFamily="65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/>
              <a:t>◆盆踊り（０日・０日）　　　　　　　◆○○○○○○○○○パレード（０日００時～）　　　　　　◆花火打ち上げ　　　　　　（０日００時～００時）</a:t>
            </a:r>
          </a:p>
        </p:txBody>
      </p:sp>
      <p:sp>
        <p:nvSpPr>
          <p:cNvPr id="12" name="テキスト プレースホルダー 9"/>
          <p:cNvSpPr>
            <a:spLocks noGrp="1"/>
          </p:cNvSpPr>
          <p:nvPr>
            <p:ph type="body" sz="quarter" idx="12" hasCustomPrompt="1"/>
          </p:nvPr>
        </p:nvSpPr>
        <p:spPr>
          <a:xfrm>
            <a:off x="268941" y="9838857"/>
            <a:ext cx="7005917" cy="555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G行書体" panose="03000609000000000000" pitchFamily="65" charset="-128"/>
                <a:ea typeface="HG行書体" panose="03000609000000000000" pitchFamily="65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/>
              <a:t>■主催：○○○○○○○○■協賛：○○○○○○○・○○○○○○○○○</a:t>
            </a:r>
          </a:p>
        </p:txBody>
      </p:sp>
      <p:sp>
        <p:nvSpPr>
          <p:cNvPr id="1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4274389" y="6693893"/>
            <a:ext cx="3000470" cy="3000470"/>
          </a:xfrm>
          <a:custGeom>
            <a:avLst/>
            <a:gdLst>
              <a:gd name="connsiteX0" fmla="*/ 0 w 2479555"/>
              <a:gd name="connsiteY0" fmla="*/ 0 h 2479555"/>
              <a:gd name="connsiteX1" fmla="*/ 2479555 w 2479555"/>
              <a:gd name="connsiteY1" fmla="*/ 0 h 2479555"/>
              <a:gd name="connsiteX2" fmla="*/ 2479555 w 2479555"/>
              <a:gd name="connsiteY2" fmla="*/ 2479555 h 2479555"/>
              <a:gd name="connsiteX3" fmla="*/ 0 w 2479555"/>
              <a:gd name="connsiteY3" fmla="*/ 2479555 h 247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555" h="2479555">
                <a:moveTo>
                  <a:pt x="0" y="0"/>
                </a:moveTo>
                <a:lnTo>
                  <a:pt x="2479555" y="0"/>
                </a:lnTo>
                <a:lnTo>
                  <a:pt x="2479555" y="2479555"/>
                </a:lnTo>
                <a:lnTo>
                  <a:pt x="0" y="247955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txBody>
          <a:bodyPr wrap="square" bIns="1080000"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地図または写真を追加する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2433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3175"/>
            <a:ext cx="6223030" cy="8530378"/>
          </a:xfrm>
          <a:custGeom>
            <a:avLst/>
            <a:gdLst>
              <a:gd name="connsiteX0" fmla="*/ 0 w 6223030"/>
              <a:gd name="connsiteY0" fmla="*/ 0 h 8530378"/>
              <a:gd name="connsiteX1" fmla="*/ 3880115 w 6223030"/>
              <a:gd name="connsiteY1" fmla="*/ 0 h 8530378"/>
              <a:gd name="connsiteX2" fmla="*/ 3982183 w 6223030"/>
              <a:gd name="connsiteY2" fmla="*/ 30930 h 8530378"/>
              <a:gd name="connsiteX3" fmla="*/ 4087343 w 6223030"/>
              <a:gd name="connsiteY3" fmla="*/ 61859 h 8530378"/>
              <a:gd name="connsiteX4" fmla="*/ 4189411 w 6223030"/>
              <a:gd name="connsiteY4" fmla="*/ 92789 h 8530378"/>
              <a:gd name="connsiteX5" fmla="*/ 4291478 w 6223030"/>
              <a:gd name="connsiteY5" fmla="*/ 129904 h 8530378"/>
              <a:gd name="connsiteX6" fmla="*/ 4393546 w 6223030"/>
              <a:gd name="connsiteY6" fmla="*/ 167020 h 8530378"/>
              <a:gd name="connsiteX7" fmla="*/ 4492521 w 6223030"/>
              <a:gd name="connsiteY7" fmla="*/ 204135 h 8530378"/>
              <a:gd name="connsiteX8" fmla="*/ 4591495 w 6223030"/>
              <a:gd name="connsiteY8" fmla="*/ 247437 h 8530378"/>
              <a:gd name="connsiteX9" fmla="*/ 4690470 w 6223030"/>
              <a:gd name="connsiteY9" fmla="*/ 290738 h 8530378"/>
              <a:gd name="connsiteX10" fmla="*/ 4784805 w 6223030"/>
              <a:gd name="connsiteY10" fmla="*/ 337133 h 8530378"/>
              <a:gd name="connsiteX11" fmla="*/ 4877594 w 6223030"/>
              <a:gd name="connsiteY11" fmla="*/ 386620 h 8530378"/>
              <a:gd name="connsiteX12" fmla="*/ 4970383 w 6223030"/>
              <a:gd name="connsiteY12" fmla="*/ 436107 h 8530378"/>
              <a:gd name="connsiteX13" fmla="*/ 5060078 w 6223030"/>
              <a:gd name="connsiteY13" fmla="*/ 491780 h 8530378"/>
              <a:gd name="connsiteX14" fmla="*/ 5149774 w 6223030"/>
              <a:gd name="connsiteY14" fmla="*/ 547454 h 8530378"/>
              <a:gd name="connsiteX15" fmla="*/ 5233284 w 6223030"/>
              <a:gd name="connsiteY15" fmla="*/ 606220 h 8530378"/>
              <a:gd name="connsiteX16" fmla="*/ 5316794 w 6223030"/>
              <a:gd name="connsiteY16" fmla="*/ 668079 h 8530378"/>
              <a:gd name="connsiteX17" fmla="*/ 5397211 w 6223030"/>
              <a:gd name="connsiteY17" fmla="*/ 733031 h 8530378"/>
              <a:gd name="connsiteX18" fmla="*/ 5496185 w 6223030"/>
              <a:gd name="connsiteY18" fmla="*/ 822727 h 8530378"/>
              <a:gd name="connsiteX19" fmla="*/ 5588974 w 6223030"/>
              <a:gd name="connsiteY19" fmla="*/ 912423 h 8530378"/>
              <a:gd name="connsiteX20" fmla="*/ 5672484 w 6223030"/>
              <a:gd name="connsiteY20" fmla="*/ 1002119 h 8530378"/>
              <a:gd name="connsiteX21" fmla="*/ 5749808 w 6223030"/>
              <a:gd name="connsiteY21" fmla="*/ 1098000 h 8530378"/>
              <a:gd name="connsiteX22" fmla="*/ 5820946 w 6223030"/>
              <a:gd name="connsiteY22" fmla="*/ 1190789 h 8530378"/>
              <a:gd name="connsiteX23" fmla="*/ 5882805 w 6223030"/>
              <a:gd name="connsiteY23" fmla="*/ 1286671 h 8530378"/>
              <a:gd name="connsiteX24" fmla="*/ 5941571 w 6223030"/>
              <a:gd name="connsiteY24" fmla="*/ 1385645 h 8530378"/>
              <a:gd name="connsiteX25" fmla="*/ 5991058 w 6223030"/>
              <a:gd name="connsiteY25" fmla="*/ 1484620 h 8530378"/>
              <a:gd name="connsiteX26" fmla="*/ 6037453 w 6223030"/>
              <a:gd name="connsiteY26" fmla="*/ 1583595 h 8530378"/>
              <a:gd name="connsiteX27" fmla="*/ 6074568 w 6223030"/>
              <a:gd name="connsiteY27" fmla="*/ 1682569 h 8530378"/>
              <a:gd name="connsiteX28" fmla="*/ 6108591 w 6223030"/>
              <a:gd name="connsiteY28" fmla="*/ 1779997 h 8530378"/>
              <a:gd name="connsiteX29" fmla="*/ 6136427 w 6223030"/>
              <a:gd name="connsiteY29" fmla="*/ 1878972 h 8530378"/>
              <a:gd name="connsiteX30" fmla="*/ 6161171 w 6223030"/>
              <a:gd name="connsiteY30" fmla="*/ 1981040 h 8530378"/>
              <a:gd name="connsiteX31" fmla="*/ 6179729 w 6223030"/>
              <a:gd name="connsiteY31" fmla="*/ 2080015 h 8530378"/>
              <a:gd name="connsiteX32" fmla="*/ 6195194 w 6223030"/>
              <a:gd name="connsiteY32" fmla="*/ 2182082 h 8530378"/>
              <a:gd name="connsiteX33" fmla="*/ 6207565 w 6223030"/>
              <a:gd name="connsiteY33" fmla="*/ 2281057 h 8530378"/>
              <a:gd name="connsiteX34" fmla="*/ 6216844 w 6223030"/>
              <a:gd name="connsiteY34" fmla="*/ 2383124 h 8530378"/>
              <a:gd name="connsiteX35" fmla="*/ 6219937 w 6223030"/>
              <a:gd name="connsiteY35" fmla="*/ 2482099 h 8530378"/>
              <a:gd name="connsiteX36" fmla="*/ 6223030 w 6223030"/>
              <a:gd name="connsiteY36" fmla="*/ 2577981 h 8530378"/>
              <a:gd name="connsiteX37" fmla="*/ 6219937 w 6223030"/>
              <a:gd name="connsiteY37" fmla="*/ 2676955 h 8530378"/>
              <a:gd name="connsiteX38" fmla="*/ 6216844 w 6223030"/>
              <a:gd name="connsiteY38" fmla="*/ 2772837 h 8530378"/>
              <a:gd name="connsiteX39" fmla="*/ 6213751 w 6223030"/>
              <a:gd name="connsiteY39" fmla="*/ 2868719 h 8530378"/>
              <a:gd name="connsiteX40" fmla="*/ 6195194 w 6223030"/>
              <a:gd name="connsiteY40" fmla="*/ 3054296 h 8530378"/>
              <a:gd name="connsiteX41" fmla="*/ 6176636 w 6223030"/>
              <a:gd name="connsiteY41" fmla="*/ 3233688 h 8530378"/>
              <a:gd name="connsiteX42" fmla="*/ 6151892 w 6223030"/>
              <a:gd name="connsiteY42" fmla="*/ 3406893 h 8530378"/>
              <a:gd name="connsiteX43" fmla="*/ 6108591 w 6223030"/>
              <a:gd name="connsiteY43" fmla="*/ 3722375 h 8530378"/>
              <a:gd name="connsiteX44" fmla="*/ 6059104 w 6223030"/>
              <a:gd name="connsiteY44" fmla="*/ 4068786 h 8530378"/>
              <a:gd name="connsiteX45" fmla="*/ 6025081 w 6223030"/>
              <a:gd name="connsiteY45" fmla="*/ 4276015 h 8530378"/>
              <a:gd name="connsiteX46" fmla="*/ 5987965 w 6223030"/>
              <a:gd name="connsiteY46" fmla="*/ 4498708 h 8530378"/>
              <a:gd name="connsiteX47" fmla="*/ 5944664 w 6223030"/>
              <a:gd name="connsiteY47" fmla="*/ 4736865 h 8530378"/>
              <a:gd name="connsiteX48" fmla="*/ 5898270 w 6223030"/>
              <a:gd name="connsiteY48" fmla="*/ 4987395 h 8530378"/>
              <a:gd name="connsiteX49" fmla="*/ 5848782 w 6223030"/>
              <a:gd name="connsiteY49" fmla="*/ 5242564 h 8530378"/>
              <a:gd name="connsiteX50" fmla="*/ 5793109 w 6223030"/>
              <a:gd name="connsiteY50" fmla="*/ 5502372 h 8530378"/>
              <a:gd name="connsiteX51" fmla="*/ 5734343 w 6223030"/>
              <a:gd name="connsiteY51" fmla="*/ 5762181 h 8530378"/>
              <a:gd name="connsiteX52" fmla="*/ 5672484 w 6223030"/>
              <a:gd name="connsiteY52" fmla="*/ 6015803 h 8530378"/>
              <a:gd name="connsiteX53" fmla="*/ 5607532 w 6223030"/>
              <a:gd name="connsiteY53" fmla="*/ 6266333 h 8530378"/>
              <a:gd name="connsiteX54" fmla="*/ 5536394 w 6223030"/>
              <a:gd name="connsiteY54" fmla="*/ 6501398 h 8530378"/>
              <a:gd name="connsiteX55" fmla="*/ 5502371 w 6223030"/>
              <a:gd name="connsiteY55" fmla="*/ 6615837 h 8530378"/>
              <a:gd name="connsiteX56" fmla="*/ 5465256 w 6223030"/>
              <a:gd name="connsiteY56" fmla="*/ 6724091 h 8530378"/>
              <a:gd name="connsiteX57" fmla="*/ 5428140 w 6223030"/>
              <a:gd name="connsiteY57" fmla="*/ 6829251 h 8530378"/>
              <a:gd name="connsiteX58" fmla="*/ 5391025 w 6223030"/>
              <a:gd name="connsiteY58" fmla="*/ 6931319 h 8530378"/>
              <a:gd name="connsiteX59" fmla="*/ 5353909 w 6223030"/>
              <a:gd name="connsiteY59" fmla="*/ 7024108 h 8530378"/>
              <a:gd name="connsiteX60" fmla="*/ 5313701 w 6223030"/>
              <a:gd name="connsiteY60" fmla="*/ 7113804 h 8530378"/>
              <a:gd name="connsiteX61" fmla="*/ 5273492 w 6223030"/>
              <a:gd name="connsiteY61" fmla="*/ 7197313 h 8530378"/>
              <a:gd name="connsiteX62" fmla="*/ 5233284 w 6223030"/>
              <a:gd name="connsiteY62" fmla="*/ 7271544 h 8530378"/>
              <a:gd name="connsiteX63" fmla="*/ 5152867 w 6223030"/>
              <a:gd name="connsiteY63" fmla="*/ 7413820 h 8530378"/>
              <a:gd name="connsiteX64" fmla="*/ 5112659 w 6223030"/>
              <a:gd name="connsiteY64" fmla="*/ 7481866 h 8530378"/>
              <a:gd name="connsiteX65" fmla="*/ 5069357 w 6223030"/>
              <a:gd name="connsiteY65" fmla="*/ 7546818 h 8530378"/>
              <a:gd name="connsiteX66" fmla="*/ 5022963 w 6223030"/>
              <a:gd name="connsiteY66" fmla="*/ 7611770 h 8530378"/>
              <a:gd name="connsiteX67" fmla="*/ 4973476 w 6223030"/>
              <a:gd name="connsiteY67" fmla="*/ 7673629 h 8530378"/>
              <a:gd name="connsiteX68" fmla="*/ 4923988 w 6223030"/>
              <a:gd name="connsiteY68" fmla="*/ 7735488 h 8530378"/>
              <a:gd name="connsiteX69" fmla="*/ 4871408 w 6223030"/>
              <a:gd name="connsiteY69" fmla="*/ 7794254 h 8530378"/>
              <a:gd name="connsiteX70" fmla="*/ 4812642 w 6223030"/>
              <a:gd name="connsiteY70" fmla="*/ 7849928 h 8530378"/>
              <a:gd name="connsiteX71" fmla="*/ 4753876 w 6223030"/>
              <a:gd name="connsiteY71" fmla="*/ 7905601 h 8530378"/>
              <a:gd name="connsiteX72" fmla="*/ 4690470 w 6223030"/>
              <a:gd name="connsiteY72" fmla="*/ 7958181 h 8530378"/>
              <a:gd name="connsiteX73" fmla="*/ 4619332 w 6223030"/>
              <a:gd name="connsiteY73" fmla="*/ 8007668 h 8530378"/>
              <a:gd name="connsiteX74" fmla="*/ 4545101 w 6223030"/>
              <a:gd name="connsiteY74" fmla="*/ 8057156 h 8530378"/>
              <a:gd name="connsiteX75" fmla="*/ 4461591 w 6223030"/>
              <a:gd name="connsiteY75" fmla="*/ 8103550 h 8530378"/>
              <a:gd name="connsiteX76" fmla="*/ 4374988 w 6223030"/>
              <a:gd name="connsiteY76" fmla="*/ 8146851 h 8530378"/>
              <a:gd name="connsiteX77" fmla="*/ 4282200 w 6223030"/>
              <a:gd name="connsiteY77" fmla="*/ 8190153 h 8530378"/>
              <a:gd name="connsiteX78" fmla="*/ 4180132 w 6223030"/>
              <a:gd name="connsiteY78" fmla="*/ 8230361 h 8530378"/>
              <a:gd name="connsiteX79" fmla="*/ 4071878 w 6223030"/>
              <a:gd name="connsiteY79" fmla="*/ 8267477 h 8530378"/>
              <a:gd name="connsiteX80" fmla="*/ 3957439 w 6223030"/>
              <a:gd name="connsiteY80" fmla="*/ 8301499 h 8530378"/>
              <a:gd name="connsiteX81" fmla="*/ 3833721 w 6223030"/>
              <a:gd name="connsiteY81" fmla="*/ 8335521 h 8530378"/>
              <a:gd name="connsiteX82" fmla="*/ 3700724 w 6223030"/>
              <a:gd name="connsiteY82" fmla="*/ 8366451 h 8530378"/>
              <a:gd name="connsiteX83" fmla="*/ 3558447 w 6223030"/>
              <a:gd name="connsiteY83" fmla="*/ 8394288 h 8530378"/>
              <a:gd name="connsiteX84" fmla="*/ 3406893 w 6223030"/>
              <a:gd name="connsiteY84" fmla="*/ 8419032 h 8530378"/>
              <a:gd name="connsiteX85" fmla="*/ 3246059 w 6223030"/>
              <a:gd name="connsiteY85" fmla="*/ 8440682 h 8530378"/>
              <a:gd name="connsiteX86" fmla="*/ 3075946 w 6223030"/>
              <a:gd name="connsiteY86" fmla="*/ 8462333 h 8530378"/>
              <a:gd name="connsiteX87" fmla="*/ 2893462 w 6223030"/>
              <a:gd name="connsiteY87" fmla="*/ 8480891 h 8530378"/>
              <a:gd name="connsiteX88" fmla="*/ 2698605 w 6223030"/>
              <a:gd name="connsiteY88" fmla="*/ 8496355 h 8530378"/>
              <a:gd name="connsiteX89" fmla="*/ 2494470 w 6223030"/>
              <a:gd name="connsiteY89" fmla="*/ 8508727 h 8530378"/>
              <a:gd name="connsiteX90" fmla="*/ 2277963 w 6223030"/>
              <a:gd name="connsiteY90" fmla="*/ 8518006 h 8530378"/>
              <a:gd name="connsiteX91" fmla="*/ 2049084 w 6223030"/>
              <a:gd name="connsiteY91" fmla="*/ 8524192 h 8530378"/>
              <a:gd name="connsiteX92" fmla="*/ 1807834 w 6223030"/>
              <a:gd name="connsiteY92" fmla="*/ 8527285 h 8530378"/>
              <a:gd name="connsiteX93" fmla="*/ 1552665 w 6223030"/>
              <a:gd name="connsiteY93" fmla="*/ 8530378 h 8530378"/>
              <a:gd name="connsiteX94" fmla="*/ 1323786 w 6223030"/>
              <a:gd name="connsiteY94" fmla="*/ 8527285 h 8530378"/>
              <a:gd name="connsiteX95" fmla="*/ 1104186 w 6223030"/>
              <a:gd name="connsiteY95" fmla="*/ 8524192 h 8530378"/>
              <a:gd name="connsiteX96" fmla="*/ 896958 w 6223030"/>
              <a:gd name="connsiteY96" fmla="*/ 8521099 h 8530378"/>
              <a:gd name="connsiteX97" fmla="*/ 699008 w 6223030"/>
              <a:gd name="connsiteY97" fmla="*/ 8511820 h 8530378"/>
              <a:gd name="connsiteX98" fmla="*/ 510338 w 6223030"/>
              <a:gd name="connsiteY98" fmla="*/ 8502541 h 8530378"/>
              <a:gd name="connsiteX99" fmla="*/ 330947 w 6223030"/>
              <a:gd name="connsiteY99" fmla="*/ 8490170 h 8530378"/>
              <a:gd name="connsiteX100" fmla="*/ 160834 w 6223030"/>
              <a:gd name="connsiteY100" fmla="*/ 8474705 h 8530378"/>
              <a:gd name="connsiteX101" fmla="*/ 0 w 6223030"/>
              <a:gd name="connsiteY101" fmla="*/ 8459240 h 853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223030" h="8530378">
                <a:moveTo>
                  <a:pt x="0" y="0"/>
                </a:moveTo>
                <a:lnTo>
                  <a:pt x="3880115" y="0"/>
                </a:lnTo>
                <a:lnTo>
                  <a:pt x="3982183" y="30930"/>
                </a:lnTo>
                <a:lnTo>
                  <a:pt x="4087343" y="61859"/>
                </a:lnTo>
                <a:lnTo>
                  <a:pt x="4189411" y="92789"/>
                </a:lnTo>
                <a:lnTo>
                  <a:pt x="4291478" y="129904"/>
                </a:lnTo>
                <a:lnTo>
                  <a:pt x="4393546" y="167020"/>
                </a:lnTo>
                <a:lnTo>
                  <a:pt x="4492521" y="204135"/>
                </a:lnTo>
                <a:lnTo>
                  <a:pt x="4591495" y="247437"/>
                </a:lnTo>
                <a:lnTo>
                  <a:pt x="4690470" y="290738"/>
                </a:lnTo>
                <a:lnTo>
                  <a:pt x="4784805" y="337133"/>
                </a:lnTo>
                <a:lnTo>
                  <a:pt x="4877594" y="386620"/>
                </a:lnTo>
                <a:lnTo>
                  <a:pt x="4970383" y="436107"/>
                </a:lnTo>
                <a:lnTo>
                  <a:pt x="5060078" y="491780"/>
                </a:lnTo>
                <a:lnTo>
                  <a:pt x="5149774" y="547454"/>
                </a:lnTo>
                <a:lnTo>
                  <a:pt x="5233284" y="606220"/>
                </a:lnTo>
                <a:lnTo>
                  <a:pt x="5316794" y="668079"/>
                </a:lnTo>
                <a:lnTo>
                  <a:pt x="5397211" y="733031"/>
                </a:lnTo>
                <a:lnTo>
                  <a:pt x="5496185" y="822727"/>
                </a:lnTo>
                <a:lnTo>
                  <a:pt x="5588974" y="912423"/>
                </a:lnTo>
                <a:lnTo>
                  <a:pt x="5672484" y="1002119"/>
                </a:lnTo>
                <a:lnTo>
                  <a:pt x="5749808" y="1098000"/>
                </a:lnTo>
                <a:lnTo>
                  <a:pt x="5820946" y="1190789"/>
                </a:lnTo>
                <a:lnTo>
                  <a:pt x="5882805" y="1286671"/>
                </a:lnTo>
                <a:lnTo>
                  <a:pt x="5941571" y="1385645"/>
                </a:lnTo>
                <a:lnTo>
                  <a:pt x="5991058" y="1484620"/>
                </a:lnTo>
                <a:lnTo>
                  <a:pt x="6037453" y="1583595"/>
                </a:lnTo>
                <a:lnTo>
                  <a:pt x="6074568" y="1682569"/>
                </a:lnTo>
                <a:lnTo>
                  <a:pt x="6108591" y="1779997"/>
                </a:lnTo>
                <a:lnTo>
                  <a:pt x="6136427" y="1878972"/>
                </a:lnTo>
                <a:lnTo>
                  <a:pt x="6161171" y="1981040"/>
                </a:lnTo>
                <a:lnTo>
                  <a:pt x="6179729" y="2080015"/>
                </a:lnTo>
                <a:lnTo>
                  <a:pt x="6195194" y="2182082"/>
                </a:lnTo>
                <a:lnTo>
                  <a:pt x="6207565" y="2281057"/>
                </a:lnTo>
                <a:lnTo>
                  <a:pt x="6216844" y="2383124"/>
                </a:lnTo>
                <a:lnTo>
                  <a:pt x="6219937" y="2482099"/>
                </a:lnTo>
                <a:lnTo>
                  <a:pt x="6223030" y="2577981"/>
                </a:lnTo>
                <a:lnTo>
                  <a:pt x="6219937" y="2676955"/>
                </a:lnTo>
                <a:lnTo>
                  <a:pt x="6216844" y="2772837"/>
                </a:lnTo>
                <a:lnTo>
                  <a:pt x="6213751" y="2868719"/>
                </a:lnTo>
                <a:lnTo>
                  <a:pt x="6195194" y="3054296"/>
                </a:lnTo>
                <a:lnTo>
                  <a:pt x="6176636" y="3233688"/>
                </a:lnTo>
                <a:lnTo>
                  <a:pt x="6151892" y="3406893"/>
                </a:lnTo>
                <a:lnTo>
                  <a:pt x="6108591" y="3722375"/>
                </a:lnTo>
                <a:lnTo>
                  <a:pt x="6059104" y="4068786"/>
                </a:lnTo>
                <a:lnTo>
                  <a:pt x="6025081" y="4276015"/>
                </a:lnTo>
                <a:lnTo>
                  <a:pt x="5987965" y="4498708"/>
                </a:lnTo>
                <a:lnTo>
                  <a:pt x="5944664" y="4736865"/>
                </a:lnTo>
                <a:lnTo>
                  <a:pt x="5898270" y="4987395"/>
                </a:lnTo>
                <a:lnTo>
                  <a:pt x="5848782" y="5242564"/>
                </a:lnTo>
                <a:lnTo>
                  <a:pt x="5793109" y="5502372"/>
                </a:lnTo>
                <a:lnTo>
                  <a:pt x="5734343" y="5762181"/>
                </a:lnTo>
                <a:lnTo>
                  <a:pt x="5672484" y="6015803"/>
                </a:lnTo>
                <a:lnTo>
                  <a:pt x="5607532" y="6266333"/>
                </a:lnTo>
                <a:lnTo>
                  <a:pt x="5536394" y="6501398"/>
                </a:lnTo>
                <a:lnTo>
                  <a:pt x="5502371" y="6615837"/>
                </a:lnTo>
                <a:lnTo>
                  <a:pt x="5465256" y="6724091"/>
                </a:lnTo>
                <a:lnTo>
                  <a:pt x="5428140" y="6829251"/>
                </a:lnTo>
                <a:lnTo>
                  <a:pt x="5391025" y="6931319"/>
                </a:lnTo>
                <a:lnTo>
                  <a:pt x="5353909" y="7024108"/>
                </a:lnTo>
                <a:lnTo>
                  <a:pt x="5313701" y="7113804"/>
                </a:lnTo>
                <a:lnTo>
                  <a:pt x="5273492" y="7197313"/>
                </a:lnTo>
                <a:lnTo>
                  <a:pt x="5233284" y="7271544"/>
                </a:lnTo>
                <a:lnTo>
                  <a:pt x="5152867" y="7413820"/>
                </a:lnTo>
                <a:lnTo>
                  <a:pt x="5112659" y="7481866"/>
                </a:lnTo>
                <a:lnTo>
                  <a:pt x="5069357" y="7546818"/>
                </a:lnTo>
                <a:lnTo>
                  <a:pt x="5022963" y="7611770"/>
                </a:lnTo>
                <a:lnTo>
                  <a:pt x="4973476" y="7673629"/>
                </a:lnTo>
                <a:lnTo>
                  <a:pt x="4923988" y="7735488"/>
                </a:lnTo>
                <a:lnTo>
                  <a:pt x="4871408" y="7794254"/>
                </a:lnTo>
                <a:lnTo>
                  <a:pt x="4812642" y="7849928"/>
                </a:lnTo>
                <a:lnTo>
                  <a:pt x="4753876" y="7905601"/>
                </a:lnTo>
                <a:lnTo>
                  <a:pt x="4690470" y="7958181"/>
                </a:lnTo>
                <a:lnTo>
                  <a:pt x="4619332" y="8007668"/>
                </a:lnTo>
                <a:lnTo>
                  <a:pt x="4545101" y="8057156"/>
                </a:lnTo>
                <a:lnTo>
                  <a:pt x="4461591" y="8103550"/>
                </a:lnTo>
                <a:lnTo>
                  <a:pt x="4374988" y="8146851"/>
                </a:lnTo>
                <a:lnTo>
                  <a:pt x="4282200" y="8190153"/>
                </a:lnTo>
                <a:lnTo>
                  <a:pt x="4180132" y="8230361"/>
                </a:lnTo>
                <a:lnTo>
                  <a:pt x="4071878" y="8267477"/>
                </a:lnTo>
                <a:lnTo>
                  <a:pt x="3957439" y="8301499"/>
                </a:lnTo>
                <a:lnTo>
                  <a:pt x="3833721" y="8335521"/>
                </a:lnTo>
                <a:lnTo>
                  <a:pt x="3700724" y="8366451"/>
                </a:lnTo>
                <a:lnTo>
                  <a:pt x="3558447" y="8394288"/>
                </a:lnTo>
                <a:lnTo>
                  <a:pt x="3406893" y="8419032"/>
                </a:lnTo>
                <a:lnTo>
                  <a:pt x="3246059" y="8440682"/>
                </a:lnTo>
                <a:lnTo>
                  <a:pt x="3075946" y="8462333"/>
                </a:lnTo>
                <a:lnTo>
                  <a:pt x="2893462" y="8480891"/>
                </a:lnTo>
                <a:lnTo>
                  <a:pt x="2698605" y="8496355"/>
                </a:lnTo>
                <a:lnTo>
                  <a:pt x="2494470" y="8508727"/>
                </a:lnTo>
                <a:lnTo>
                  <a:pt x="2277963" y="8518006"/>
                </a:lnTo>
                <a:lnTo>
                  <a:pt x="2049084" y="8524192"/>
                </a:lnTo>
                <a:lnTo>
                  <a:pt x="1807834" y="8527285"/>
                </a:lnTo>
                <a:lnTo>
                  <a:pt x="1552665" y="8530378"/>
                </a:lnTo>
                <a:lnTo>
                  <a:pt x="1323786" y="8527285"/>
                </a:lnTo>
                <a:lnTo>
                  <a:pt x="1104186" y="8524192"/>
                </a:lnTo>
                <a:lnTo>
                  <a:pt x="896958" y="8521099"/>
                </a:lnTo>
                <a:lnTo>
                  <a:pt x="699008" y="8511820"/>
                </a:lnTo>
                <a:lnTo>
                  <a:pt x="510338" y="8502541"/>
                </a:lnTo>
                <a:lnTo>
                  <a:pt x="330947" y="8490170"/>
                </a:lnTo>
                <a:lnTo>
                  <a:pt x="160834" y="8474705"/>
                </a:lnTo>
                <a:lnTo>
                  <a:pt x="0" y="845924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wrap="square" bIns="900000" anchor="ctr" anchorCtr="1">
            <a:noAutofit/>
          </a:bodyPr>
          <a:lstStyle>
            <a:lvl1pPr marL="0" indent="0">
              <a:buNone/>
              <a:defRPr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　　</a:t>
            </a:r>
          </a:p>
        </p:txBody>
      </p:sp>
      <p:sp>
        <p:nvSpPr>
          <p:cNvPr id="15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2891118" y="7073153"/>
            <a:ext cx="4491317" cy="1404353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/>
              <a:t>０月０日・０日○○○公園</a:t>
            </a:r>
          </a:p>
        </p:txBody>
      </p:sp>
      <p:sp>
        <p:nvSpPr>
          <p:cNvPr id="16" name="テキスト プレースホルダー 9"/>
          <p:cNvSpPr>
            <a:spLocks noGrp="1"/>
          </p:cNvSpPr>
          <p:nvPr>
            <p:ph type="body" sz="quarter" idx="12" hasCustomPrompt="1"/>
          </p:nvPr>
        </p:nvSpPr>
        <p:spPr>
          <a:xfrm>
            <a:off x="2891118" y="8590504"/>
            <a:ext cx="4491318" cy="113198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/>
              <a:t>◆盆踊り（０日・０日）　　　　　　　◆○○○○○パレード（０日００時～）　　　　◆花火打ち上げ（０日００時～００時）</a:t>
            </a:r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891118" y="9838857"/>
            <a:ext cx="4491318" cy="5557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  <a:lvl2pPr marL="377967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2pPr>
            <a:lvl3pPr marL="755934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3pPr>
            <a:lvl4pPr marL="1133901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4pPr>
            <a:lvl5pPr marL="1511869" indent="0">
              <a:buNone/>
              <a:defRPr>
                <a:latin typeface="HG行書体" panose="03000609000000000000" pitchFamily="65" charset="-128"/>
                <a:ea typeface="HG行書体" panose="03000609000000000000" pitchFamily="65" charset="-128"/>
              </a:defRPr>
            </a:lvl5pPr>
          </a:lstStyle>
          <a:p>
            <a:pPr lvl="0"/>
            <a:r>
              <a:rPr kumimoji="1" lang="ja-JP" altLang="en-US" dirty="0"/>
              <a:t>■主催：○○○○○○○○■協賛：○○○○○○○・○○○○○○○○○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161762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5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CA24-5C92-43E1-BEAB-A3A2D4B9429A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6F19-4803-4E2D-98E7-604DD7AF6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20C87D-9D4C-DB18-5385-928DB2796F23}"/>
              </a:ext>
            </a:extLst>
          </p:cNvPr>
          <p:cNvSpPr txBox="1"/>
          <p:nvPr/>
        </p:nvSpPr>
        <p:spPr>
          <a:xfrm>
            <a:off x="0" y="-7579"/>
            <a:ext cx="7559675" cy="57554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1000">
                <a:schemeClr val="accent3">
                  <a:lumMod val="97000"/>
                  <a:lumOff val="3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</p:spPr>
        <p:txBody>
          <a:bodyPr wrap="square" rtlCol="0" anchor="ctr">
            <a:spAutoFit/>
          </a:bodyPr>
          <a:lstStyle/>
          <a:p>
            <a:endParaRPr kumimoji="1"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2023/2024【U15】</a:t>
            </a:r>
            <a:r>
              <a:rPr lang="ja-JP" altLang="en-US" sz="1600" dirty="0">
                <a:solidFill>
                  <a:schemeClr val="bg1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次世代トップアスリート育成事業</a:t>
            </a:r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 algn="ctr"/>
            <a:endParaRPr lang="en-US" altLang="ja-JP" sz="1600" dirty="0">
              <a:solidFill>
                <a:schemeClr val="bg1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r="13371"/>
          <a:stretch/>
        </p:blipFill>
        <p:spPr>
          <a:xfrm>
            <a:off x="-21010" y="568036"/>
            <a:ext cx="7600714" cy="8206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5" name="正方形/長方形 4"/>
          <p:cNvSpPr/>
          <p:nvPr/>
        </p:nvSpPr>
        <p:spPr>
          <a:xfrm>
            <a:off x="0" y="5276327"/>
            <a:ext cx="7559675" cy="542657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6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3318" y="914400"/>
            <a:ext cx="5256028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600" dirty="0">
                <a:solidFill>
                  <a:prstClr val="white"/>
                </a:solidFill>
                <a:effectLst>
                  <a:glow rad="127000">
                    <a:srgbClr val="C00000"/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U15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行書体" panose="03000609000000000000" pitchFamily="65" charset="-128"/>
                <a:ea typeface="HG行書体" panose="03000609000000000000" pitchFamily="65" charset="-128"/>
                <a:cs typeface="+mn-cs"/>
              </a:rPr>
              <a:t>サマー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行書体" panose="03000609000000000000" pitchFamily="65" charset="-128"/>
              <a:ea typeface="HG行書体" panose="03000609000000000000" pitchFamily="65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行書体" panose="03000609000000000000" pitchFamily="65" charset="-128"/>
                <a:ea typeface="HG行書体" panose="03000609000000000000" pitchFamily="65" charset="-128"/>
                <a:cs typeface="+mn-cs"/>
              </a:rPr>
              <a:t>バイアスロン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C00000"/>
                </a:glow>
              </a:effectLst>
              <a:uLnTx/>
              <a:uFillTx/>
              <a:latin typeface="HG行書体" panose="03000609000000000000" pitchFamily="65" charset="-128"/>
              <a:ea typeface="HG行書体" panose="03000609000000000000" pitchFamily="65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行書体" panose="03000609000000000000" pitchFamily="65" charset="-128"/>
                <a:ea typeface="HG行書体" panose="03000609000000000000" pitchFamily="65" charset="-128"/>
                <a:cs typeface="+mn-cs"/>
              </a:rPr>
              <a:t>記録会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C00000"/>
                  </a:glow>
                </a:effectLst>
                <a:uLnTx/>
                <a:uFillTx/>
                <a:latin typeface="HG行書体" panose="03000609000000000000" pitchFamily="65" charset="-128"/>
                <a:ea typeface="HG行書体" panose="03000609000000000000" pitchFamily="65" charset="-128"/>
                <a:cs typeface="+mn-cs"/>
              </a:rPr>
              <a:t>2023</a:t>
            </a:r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3600" b="1" dirty="0"/>
              <a:t>９月２４日（日）</a:t>
            </a:r>
            <a:endParaRPr kumimoji="1" lang="en-US" altLang="ja-JP" sz="3600" b="1" dirty="0"/>
          </a:p>
          <a:p>
            <a:r>
              <a:rPr lang="ja-JP" altLang="en-US" sz="3600" dirty="0"/>
              <a:t>＠田山射撃場</a:t>
            </a:r>
            <a:endParaRPr kumimoji="1" lang="ja-JP" altLang="en-US" sz="3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268941" y="7883235"/>
            <a:ext cx="3859305" cy="2162819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１０：００　ランニング</a:t>
            </a:r>
            <a:endParaRPr kumimoji="1" lang="en-US" altLang="ja-JP" dirty="0">
              <a:solidFill>
                <a:srgbClr val="FFFF00"/>
              </a:solidFill>
            </a:endParaRPr>
          </a:p>
          <a:p>
            <a:r>
              <a:rPr lang="ja-JP" altLang="en-US" dirty="0">
                <a:solidFill>
                  <a:srgbClr val="FFFF00"/>
                </a:solidFill>
              </a:rPr>
              <a:t>１４：００　ローラースキー</a:t>
            </a:r>
            <a:endParaRPr lang="en-US" altLang="ja-JP" dirty="0">
              <a:solidFill>
                <a:srgbClr val="FFFF00"/>
              </a:solidFill>
            </a:endParaRPr>
          </a:p>
          <a:p>
            <a:endParaRPr kumimoji="1" lang="en-US" altLang="ja-JP" dirty="0"/>
          </a:p>
          <a:p>
            <a:r>
              <a:rPr lang="ja-JP" altLang="en-US" dirty="0">
                <a:solidFill>
                  <a:srgbClr val="92D050"/>
                </a:solidFill>
              </a:rPr>
              <a:t>対象者：</a:t>
            </a:r>
            <a:r>
              <a:rPr lang="ja-JP" altLang="en-US" b="1" dirty="0">
                <a:solidFill>
                  <a:srgbClr val="92D050"/>
                </a:solidFill>
              </a:rPr>
              <a:t>中学生</a:t>
            </a:r>
            <a:endParaRPr lang="en-US" altLang="ja-JP" b="1" dirty="0">
              <a:solidFill>
                <a:srgbClr val="92D050"/>
              </a:solidFill>
            </a:endParaRPr>
          </a:p>
          <a:p>
            <a:r>
              <a:rPr lang="ja-JP" altLang="en-US" dirty="0">
                <a:solidFill>
                  <a:srgbClr val="92D050"/>
                </a:solidFill>
              </a:rPr>
              <a:t>参加料：</a:t>
            </a:r>
            <a:r>
              <a:rPr lang="ja-JP" altLang="en-US" b="1" dirty="0">
                <a:solidFill>
                  <a:srgbClr val="92D050"/>
                </a:solidFill>
              </a:rPr>
              <a:t>無料</a:t>
            </a:r>
            <a:endParaRPr lang="en-US" altLang="ja-JP" b="1" dirty="0">
              <a:solidFill>
                <a:srgbClr val="92D050"/>
              </a:solidFill>
            </a:endParaRPr>
          </a:p>
          <a:p>
            <a:r>
              <a:rPr lang="ja-JP" altLang="en-US" sz="1200" dirty="0">
                <a:solidFill>
                  <a:srgbClr val="92D050"/>
                </a:solidFill>
              </a:rPr>
              <a:t>　　　　</a:t>
            </a:r>
            <a:r>
              <a:rPr lang="en-US" altLang="ja-JP" sz="1200" dirty="0">
                <a:solidFill>
                  <a:srgbClr val="92D050"/>
                </a:solidFill>
              </a:rPr>
              <a:t>(</a:t>
            </a:r>
            <a:r>
              <a:rPr lang="ja-JP" altLang="en-US" sz="1200" dirty="0">
                <a:solidFill>
                  <a:srgbClr val="92D050"/>
                </a:solidFill>
              </a:rPr>
              <a:t>別途コース使用料</a:t>
            </a:r>
            <a:r>
              <a:rPr lang="en-US" altLang="ja-JP" sz="1200" dirty="0">
                <a:solidFill>
                  <a:srgbClr val="92D050"/>
                </a:solidFill>
              </a:rPr>
              <a:t>150</a:t>
            </a:r>
            <a:r>
              <a:rPr lang="ja-JP" altLang="en-US" sz="1200" dirty="0">
                <a:solidFill>
                  <a:srgbClr val="92D050"/>
                </a:solidFill>
              </a:rPr>
              <a:t>円</a:t>
            </a:r>
            <a:r>
              <a:rPr lang="en-US" altLang="ja-JP" sz="1200" dirty="0">
                <a:solidFill>
                  <a:srgbClr val="92D050"/>
                </a:solidFill>
              </a:rPr>
              <a:t>/</a:t>
            </a:r>
            <a:r>
              <a:rPr lang="ja-JP" altLang="en-US" sz="1200" dirty="0">
                <a:solidFill>
                  <a:srgbClr val="92D050"/>
                </a:solidFill>
              </a:rPr>
              <a:t>八幡平市民</a:t>
            </a:r>
            <a:r>
              <a:rPr lang="en-US" altLang="ja-JP" sz="1200" dirty="0">
                <a:solidFill>
                  <a:srgbClr val="92D050"/>
                </a:solidFill>
              </a:rPr>
              <a:t>100</a:t>
            </a:r>
            <a:r>
              <a:rPr lang="ja-JP" altLang="en-US" sz="1200" dirty="0">
                <a:solidFill>
                  <a:srgbClr val="92D050"/>
                </a:solidFill>
              </a:rPr>
              <a:t>円</a:t>
            </a:r>
            <a:r>
              <a:rPr lang="en-US" altLang="ja-JP" sz="1200" dirty="0">
                <a:solidFill>
                  <a:srgbClr val="92D050"/>
                </a:solidFill>
              </a:rPr>
              <a:t>)</a:t>
            </a:r>
          </a:p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>
          <a:xfrm>
            <a:off x="268941" y="10115899"/>
            <a:ext cx="7005917" cy="278677"/>
          </a:xfrm>
        </p:spPr>
        <p:txBody>
          <a:bodyPr/>
          <a:lstStyle/>
          <a:p>
            <a:pPr algn="r"/>
            <a:r>
              <a:rPr kumimoji="1" lang="ja-JP" altLang="en-US" dirty="0"/>
              <a:t>主催　日本バイアスロン連盟　　　　　　　　スポーツ振興くじ助成事業</a:t>
            </a:r>
            <a:r>
              <a:rPr lang="ja-JP" altLang="en-US" dirty="0"/>
              <a:t>　</a:t>
            </a: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F39AC51-D4AD-D124-B900-37517B70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10" y="8704328"/>
            <a:ext cx="1114336" cy="11143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D9B6A77-479E-7CFA-D232-81D2E24AF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09" y="7432445"/>
            <a:ext cx="1114336" cy="111433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962D21-C4B2-4A79-0CCA-16D95BA81673}"/>
              </a:ext>
            </a:extLst>
          </p:cNvPr>
          <p:cNvSpPr txBox="1"/>
          <p:nvPr/>
        </p:nvSpPr>
        <p:spPr>
          <a:xfrm>
            <a:off x="4088829" y="7852600"/>
            <a:ext cx="212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C000"/>
                </a:solidFill>
                <a:latin typeface="Calibri" panose="020F0502020204030204"/>
                <a:ea typeface="ＭＳ Ｐゴシック" panose="020B0600070205080204" pitchFamily="50" charset="-128"/>
              </a:rPr>
              <a:t>詳細はこちら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→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Instagram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9056E5-691B-9419-A03F-E00F7D34E2C5}"/>
              </a:ext>
            </a:extLst>
          </p:cNvPr>
          <p:cNvSpPr txBox="1"/>
          <p:nvPr/>
        </p:nvSpPr>
        <p:spPr>
          <a:xfrm>
            <a:off x="4235252" y="8844016"/>
            <a:ext cx="168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記録会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お申し込み　→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フォーム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C1E7965-5F3D-FA64-609F-34C3F7D78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564" y="10118436"/>
            <a:ext cx="695273" cy="34598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86EDA6-AC17-9E32-1150-34582D348150}"/>
              </a:ext>
            </a:extLst>
          </p:cNvPr>
          <p:cNvSpPr txBox="1"/>
          <p:nvPr/>
        </p:nvSpPr>
        <p:spPr>
          <a:xfrm>
            <a:off x="4151014" y="6899227"/>
            <a:ext cx="321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９</a:t>
            </a:r>
            <a:r>
              <a:rPr kumimoji="1" lang="ja-JP" altLang="en-US">
                <a:solidFill>
                  <a:schemeClr val="accent4">
                    <a:lumMod val="40000"/>
                    <a:lumOff val="60000"/>
                  </a:schemeClr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月</a:t>
            </a:r>
            <a:r>
              <a:rPr kumimoji="1" lang="ja-JP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２３日（土）</a:t>
            </a:r>
            <a:r>
              <a:rPr lang="ja-JP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　公式練習</a:t>
            </a:r>
            <a:endParaRPr kumimoji="1" lang="ja-JP" altLang="en-US" dirty="0">
              <a:solidFill>
                <a:schemeClr val="accent4">
                  <a:lumMod val="40000"/>
                  <a:lumOff val="60000"/>
                </a:schemeClr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935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夏祭りチラシ.potx" id="{52DC1BC3-2BB7-4793-BCB0-EB8AE8C37A7E}" vid="{322DE79B-BC2F-4C5A-9B11-9B39BD3D0F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73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HGS行書体</vt:lpstr>
      <vt:lpstr>HG行書体</vt:lpstr>
      <vt:lpstr>HG創英角ｺﾞｼｯｸUB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沙理</cp:lastModifiedBy>
  <cp:revision>1</cp:revision>
  <dcterms:created xsi:type="dcterms:W3CDTF">2014-06-02T01:01:27Z</dcterms:created>
  <dcterms:modified xsi:type="dcterms:W3CDTF">2023-09-06T23:07:46Z</dcterms:modified>
</cp:coreProperties>
</file>